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147483092" r:id="rId2"/>
    <p:sldId id="2147483106" r:id="rId3"/>
    <p:sldId id="214747176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94792"/>
  </p:normalViewPr>
  <p:slideViewPr>
    <p:cSldViewPr snapToGrid="0" snapToObjects="1">
      <p:cViewPr varScale="1">
        <p:scale>
          <a:sx n="78" d="100"/>
          <a:sy n="78" d="100"/>
        </p:scale>
        <p:origin x="18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BFC1F-3830-A744-AB6C-148EE8CD65AC}" type="datetimeFigureOut">
              <a:rPr lang="es-CO" smtClean="0"/>
              <a:t>9/10/25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DC4CD-53F6-404A-AFEB-7F033648F6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691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/>
              <a:t>KIT DE REGISTRO 25% DISTRIBUIDOR INDEPENDIENTE </a:t>
            </a:r>
          </a:p>
          <a:p>
            <a:r>
              <a:rPr lang="es-PE" b="0"/>
              <a:t>Actualiza la imagen con el kit de registro de tu país. Búscalo en el siguiente enlace: </a:t>
            </a:r>
          </a:p>
          <a:p>
            <a:endParaRPr lang="es-PE" b="0"/>
          </a:p>
          <a:p>
            <a:r>
              <a:rPr lang="es-PE" b="0" i="1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</a:rPr>
              <a:t>https://assets.herbalifenutrition.com/content/dam/regional/samcam/es_aw/consumable_content/marketing_materials/powerpoint_presentation/2024/09-Sep/KIT%20DE%20REGISTRO%20POR%20PA%C3%8DS.pptx/_jcr_content/renditions/original</a:t>
            </a:r>
          </a:p>
          <a:p>
            <a:endParaRPr lang="es-PE" b="0" i="1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s-PE" b="0" i="1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</a:p>
          <a:p>
            <a:endParaRPr lang="es-PE" b="0"/>
          </a:p>
        </p:txBody>
      </p:sp>
    </p:spTree>
    <p:extLst>
      <p:ext uri="{BB962C8B-B14F-4D97-AF65-F5344CB8AC3E}">
        <p14:creationId xmlns:p14="http://schemas.microsoft.com/office/powerpoint/2010/main" val="3469407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Lista de </a:t>
            </a:r>
            <a:r>
              <a:rPr lang="en-US" dirty="0" err="1"/>
              <a:t>precios</a:t>
            </a:r>
            <a:r>
              <a:rPr lang="en-US" dirty="0"/>
              <a:t>: https://assets.herbalifenutrition.com/content/dam/regional/samcam/es_co/consumable_content/policy-and-compliance/2022/01-Jan/SAMCAM_Colombia_ListadePrecios_DS.pdf/_jcr_content/renditions/original</a:t>
            </a:r>
          </a:p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A60A8-E1B7-44E8-97A7-065039BBBFED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898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0975" y="857250"/>
            <a:ext cx="37020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0D483-060C-7440-A893-5BC048924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2BC110-6922-C747-9F57-DC6362B3A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2AF14-0423-3F4C-8770-3324A2DE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8B7CD-DDBF-A849-AF88-3D3EB9CFB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9F1A8-3F43-C945-9D61-A2AC7FDAC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015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F4C4E-1650-2E47-A9D9-CBF2FC87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B7F199-3374-5A45-9F27-E880C4019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39D0B6-C8D2-6A48-8FBF-FA772D64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4F43A0-0777-6843-A623-5E331642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6AF0D6-F64F-2C4C-944A-F953D527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314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32DE47-6A88-3243-A063-608904EF0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ECD91F-1529-8E49-A014-84B1FE1EE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094F02-4C7F-A84D-9D6F-3F050942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4ADF9-58D5-3F4D-A42D-6A928BB2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90065-6E8A-8A4C-AA48-413F45A2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513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0E4B614-90F4-9347-AB7C-EB81F82A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18234"/>
            <a:ext cx="10515600" cy="4219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6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65BD93-5A66-6BBA-A727-9D1B348F3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108" y="6165452"/>
            <a:ext cx="346281" cy="251227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latin typeface="Avenir Book" panose="02000503020000020003" pitchFamily="2" charset="0"/>
              </a:defRPr>
            </a:lvl1pPr>
          </a:lstStyle>
          <a:p>
            <a:fld id="{0DCCE085-A1F9-1D4A-9C56-E8A76CDE0AFF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29FD5E-981A-40A5-F582-931A9D017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2" y="6005888"/>
            <a:ext cx="1179576" cy="32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00B7FA-9C8B-104A-BFC9-2188E810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3083A4-6618-DF44-BA0B-C3B7E20D3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F5A0F7-4003-0243-AFFE-BC569EEB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BB2DA-2305-5343-BCBB-FE8AE126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D07B5-B58F-EC4D-8EA5-B28F65E0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086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7BA91-106D-084D-879A-3CCB2813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2F253F-16B0-9442-86C6-9DDA7A456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6C6C5-4D12-3E4D-8822-16C0CE0C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F35A57-CEAC-E747-A046-59E8B118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040ADB-132D-064F-868D-D20519A5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494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C7B47-C50C-E042-B9C2-7D57D7C8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7149F5-003E-6D43-ABBD-4E07004FC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0A1BB7-24A1-EC4C-8768-28E6DF903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6EDDA6-D752-7A42-9D1B-58F6FAA6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24E5DF-C50E-FF40-A834-16426DA6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884614-8C64-9A4F-9062-6FF61F3DB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313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F341-1A22-B242-9697-3BDEDA39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6D8371-E693-2B40-ABCD-79BE32C4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7ECB14-4998-D942-84C3-93A889642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791DD9-ABCE-9A43-AE1C-E4821C556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A3B5C2-2E33-FD46-A06F-51D6E02E02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1C50DBD-593A-5042-85C0-620F84C6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117D1A-33AC-2F4A-823C-24DDAF40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2D48A9-AB38-A340-B2F5-63AA3C25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299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BBABF-3B04-1946-889A-05A488BD2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6A1021-53A6-9043-8979-508DD432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D2EAF74-3B4B-904E-A30E-69F4A4D8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BE4905-413C-1E43-98C3-16966B3A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793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BFB41D-506B-7147-997A-41A455F43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BB1A38E-B3F3-2241-8C31-80903BB7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FFFED7-67BC-114B-A242-FBE036D4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930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583937-AF18-824B-BF26-CBE65E7A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06F4EA-53B5-464A-8230-6BAD5EDA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25F238-501C-B94F-8260-88407AA5B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C43B09-03B4-3045-8563-0CAFE25A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596C55-CC3A-9E46-B6F5-1E4F63F3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650FB5-EEED-0340-8AA1-13C4063A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32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0B995-4BED-0B4F-869C-B8697D013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6973662-80A7-594E-A447-D0817AA38C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838098-D29F-2242-A853-A819DBF35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E7BBDE-9A57-0D46-8927-F5B91EBC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90B2C1-1E05-BE45-BD71-BFFE5B5A2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7FAA99-7F2D-CE46-9A33-6A00B339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508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FA547A-7761-4D42-AEA4-0FD1BCDC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1488713-E979-8C4B-A8E0-4FB8854F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AF0BF6-14A6-1F45-AE7B-DCCC24364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2F37-AE32-A341-BAE0-7FDF10513E06}" type="datetimeFigureOut">
              <a:rPr lang="es-CO" smtClean="0"/>
              <a:t>9/10/25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47B160-3E70-B04C-9A7C-4F812A5A2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D7E16E-1833-4A47-A381-7A441ADCE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1100-52B8-B343-B384-FF96A15AD4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52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herbalifenutrition.com/content/dam/regional/samcam/es_co/consumable_content/marketing_materials/business_opportunity/2021/03-Mar/KitdeRegistroDistribuidorColombia2022.pdf/_jcr_content/renditions/origin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Agrupar 55">
            <a:extLst>
              <a:ext uri="{FF2B5EF4-FFF2-40B4-BE49-F238E27FC236}">
                <a16:creationId xmlns:a16="http://schemas.microsoft.com/office/drawing/2014/main" id="{121B685B-BE6E-5FD9-8D06-479CDA5BDB2E}"/>
              </a:ext>
            </a:extLst>
          </p:cNvPr>
          <p:cNvGrpSpPr/>
          <p:nvPr/>
        </p:nvGrpSpPr>
        <p:grpSpPr>
          <a:xfrm>
            <a:off x="609799" y="342814"/>
            <a:ext cx="10972400" cy="1537686"/>
            <a:chOff x="-5" y="0"/>
            <a:chExt cx="17314076" cy="5081193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C30EBFA3-D080-C95C-D356-CB81631542FF}"/>
                </a:ext>
              </a:extLst>
            </p:cNvPr>
            <p:cNvSpPr/>
            <p:nvPr/>
          </p:nvSpPr>
          <p:spPr>
            <a:xfrm flipH="1">
              <a:off x="-5" y="0"/>
              <a:ext cx="17314076" cy="5081193"/>
            </a:xfrm>
            <a:prstGeom prst="rect">
              <a:avLst/>
            </a:prstGeom>
            <a:solidFill>
              <a:srgbClr val="42A14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720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336E6FA2-5B4F-E117-1BBE-2D4D2735A2A8}"/>
                </a:ext>
              </a:extLst>
            </p:cNvPr>
            <p:cNvSpPr txBox="1"/>
            <p:nvPr/>
          </p:nvSpPr>
          <p:spPr>
            <a:xfrm>
              <a:off x="471098" y="623151"/>
              <a:ext cx="13087827" cy="38638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97253">
                <a:lnSpc>
                  <a:spcPct val="80000"/>
                </a:lnSpc>
                <a:spcBef>
                  <a:spcPct val="0"/>
                </a:spcBef>
              </a:pPr>
              <a:r>
                <a:rPr lang="es-ES_tradnl" altLang="es-CL" sz="4320" b="1">
                  <a:solidFill>
                    <a:schemeClr val="bg1"/>
                  </a:solidFill>
                  <a:latin typeface="Herbalife Walsheim GT Md" pitchFamily="50" charset="0"/>
                  <a:ea typeface="Herbalife Walsheim GT Md" pitchFamily="50" charset="0"/>
                  <a:cs typeface="Herbalife Walsheim GT Md" pitchFamily="50" charset="0"/>
                </a:rPr>
                <a:t>Kit de Registro para Distribuidor Independiente</a:t>
              </a:r>
            </a:p>
          </p:txBody>
        </p: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3FB55794-B21D-DA13-4F0F-C9B9D4321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76" y="2486328"/>
            <a:ext cx="3713173" cy="153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149" tIns="20574" rIns="41149" bIns="20574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53">
              <a:lnSpc>
                <a:spcPct val="80000"/>
              </a:lnSpc>
              <a:spcBef>
                <a:spcPct val="0"/>
              </a:spcBef>
              <a:spcAft>
                <a:spcPts val="1125"/>
              </a:spcAft>
              <a:buNone/>
            </a:pPr>
            <a:r>
              <a:rPr lang="es-ES" altLang="es-CL" sz="2413">
                <a:solidFill>
                  <a:srgbClr val="224945"/>
                </a:solidFill>
                <a:latin typeface="Herbalife Walsheim GT Rg"/>
                <a:ea typeface="Herbalife Walsheim GT Rg" pitchFamily="50" charset="0"/>
                <a:cs typeface="Herbalife Walsheim GT Rg" pitchFamily="50" charset="0"/>
              </a:rPr>
              <a:t>Kit de Registro más completo, desarrollado para el Distribuidor Independiente, con mayor enfoque en negocio.</a:t>
            </a:r>
            <a:endParaRPr lang="es-ES" altLang="es-CL" sz="2413" b="1">
              <a:solidFill>
                <a:srgbClr val="224945"/>
              </a:solidFill>
              <a:latin typeface="Herbalife Walsheim GT Rg"/>
              <a:ea typeface="Herbalife Walsheim GT Rg" pitchFamily="50" charset="0"/>
              <a:cs typeface="Herbalife Walsheim GT Rg" pitchFamily="50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DDDEC83-E07D-259D-C7DF-8310B5C77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77" y="4171430"/>
            <a:ext cx="8699448" cy="6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149" tIns="20574" rIns="41149" bIns="20574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97253">
              <a:lnSpc>
                <a:spcPct val="80000"/>
              </a:lnSpc>
              <a:spcBef>
                <a:spcPct val="0"/>
              </a:spcBef>
              <a:spcAft>
                <a:spcPts val="1125"/>
              </a:spcAft>
              <a:buNone/>
            </a:pPr>
            <a:r>
              <a:rPr lang="es-ES" altLang="es-CL" sz="2413" b="1" dirty="0">
                <a:solidFill>
                  <a:srgbClr val="224945"/>
                </a:solidFill>
                <a:latin typeface="Herbalife Walsheim GT Rg"/>
                <a:ea typeface="Herbalife Walsheim GT Rg" pitchFamily="50" charset="0"/>
                <a:cs typeface="Herbalife Walsheim GT Rg" pitchFamily="50" charset="0"/>
              </a:rPr>
              <a:t>Te posibilita desarrollar el negocio en tu país y en los 95 países donde opera Herbalife.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ED72E8A0-EA53-4621-E200-E95A12FCDF93}"/>
              </a:ext>
            </a:extLst>
          </p:cNvPr>
          <p:cNvSpPr txBox="1"/>
          <p:nvPr/>
        </p:nvSpPr>
        <p:spPr>
          <a:xfrm>
            <a:off x="3692258" y="6459208"/>
            <a:ext cx="6106066" cy="178382"/>
          </a:xfrm>
          <a:prstGeom prst="rect">
            <a:avLst/>
          </a:prstGeom>
          <a:noFill/>
        </p:spPr>
        <p:txBody>
          <a:bodyPr wrap="square" lIns="41149" tIns="20574" rIns="41149" bIns="20574" anchor="t">
            <a:spAutoFit/>
          </a:bodyPr>
          <a:lstStyle/>
          <a:p>
            <a:pPr defTabSz="1097253"/>
            <a:r>
              <a:rPr lang="es-CL" sz="889" kern="100">
                <a:solidFill>
                  <a:schemeClr val="tx1">
                    <a:lumMod val="76000"/>
                    <a:lumOff val="24000"/>
                  </a:schemeClr>
                </a:solidFill>
                <a:latin typeface="Herbalife Walsheim GT Rg"/>
                <a:ea typeface="Herbalife Walsheim GT Rg" pitchFamily="50" charset="0"/>
                <a:cs typeface="Herbalife Walsheim GT Rg" pitchFamily="50" charset="0"/>
              </a:rPr>
              <a:t>*Su equivalente en moneda local, sin impuestos. El contenido del Kit puede variar según el país.  </a:t>
            </a:r>
            <a:endParaRPr lang="es-CL" sz="889">
              <a:solidFill>
                <a:schemeClr val="tx1">
                  <a:lumMod val="76000"/>
                  <a:lumOff val="24000"/>
                </a:schemeClr>
              </a:solidFill>
              <a:latin typeface="Herbalife Walsheim GT Rg"/>
              <a:ea typeface="Herbalife Walsheim GT Rg" pitchFamily="50" charset="0"/>
              <a:cs typeface="Herbalife Walsheim G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1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49AA-B9F0-F49B-FA69-077E5470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Conoce el Kit de Registro para Distribuidor Independiente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37C5DE-DD31-40D5-7CDB-7472ABED1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CCE085-A1F9-1D4A-9C56-E8A76CDE0A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308E7-3485-68D4-6BDC-745D957710DE}"/>
              </a:ext>
            </a:extLst>
          </p:cNvPr>
          <p:cNvSpPr txBox="1"/>
          <p:nvPr/>
        </p:nvSpPr>
        <p:spPr>
          <a:xfrm>
            <a:off x="6958827" y="1873180"/>
            <a:ext cx="3750980" cy="2742287"/>
          </a:xfrm>
          <a:prstGeom prst="rect">
            <a:avLst/>
          </a:prstGeom>
          <a:noFill/>
        </p:spPr>
        <p:txBody>
          <a:bodyPr wrap="square" lIns="82293" tIns="41147" rIns="82293" bIns="41147" anchor="t">
            <a:spAutoFit/>
          </a:bodyPr>
          <a:lstStyle/>
          <a:p>
            <a:pPr>
              <a:buClr>
                <a:schemeClr val="tx1"/>
              </a:buClr>
            </a:pPr>
            <a:r>
              <a:rPr lang="es-MX" sz="1440" b="1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El Kit incluye:</a:t>
            </a:r>
            <a:endParaRPr lang="es-CO" sz="1440" b="1" dirty="0">
              <a:latin typeface="Herbalife Natural" pitchFamily="50" charset="0"/>
              <a:ea typeface="Herbalife Natural" pitchFamily="50" charset="0"/>
              <a:cs typeface="Herbalife Natural" pitchFamily="50" charset="0"/>
            </a:endParaRP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1 Batido Nutricional Fórmula 1 sabor Cookies and </a:t>
            </a:r>
            <a:r>
              <a:rPr lang="es-PE" sz="1440" dirty="0" err="1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Cream</a:t>
            </a:r>
            <a:endParaRPr lang="es-PE" sz="1440" dirty="0">
              <a:latin typeface="Herbalife Natural" pitchFamily="50" charset="0"/>
              <a:ea typeface="Herbalife Natural" pitchFamily="50" charset="0"/>
              <a:cs typeface="Herbalife Natural" pitchFamily="50" charset="0"/>
            </a:endParaRP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1 Catálogo de producto</a:t>
            </a: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Guía de presentación de negocio</a:t>
            </a: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Pin Metálico</a:t>
            </a: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Maleta ECO</a:t>
            </a: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Volante libro 4</a:t>
            </a: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 dirty="0" err="1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Shaker</a:t>
            </a:r>
            <a:endParaRPr lang="es-PE" sz="1440" dirty="0">
              <a:latin typeface="Herbalife Natural" pitchFamily="50" charset="0"/>
              <a:ea typeface="Herbalife Natural" pitchFamily="50" charset="0"/>
              <a:cs typeface="Herbalife Natural" pitchFamily="50" charset="0"/>
            </a:endParaRP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Solicitud y Acuerdo de Distribución</a:t>
            </a: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Pastillero</a:t>
            </a:r>
            <a:endParaRPr lang="es-PE" sz="1440" dirty="0">
              <a:latin typeface="Herbalife Natural" pitchFamily="50" charset="0"/>
              <a:ea typeface="Herbalife Natural" pitchFamily="50" charset="0"/>
              <a:cs typeface="Herbalife Natural" pitchFamily="50" charset="0"/>
            </a:endParaRPr>
          </a:p>
          <a:p>
            <a:pPr marL="308578" indent="-308578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s-PE" sz="1440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Cinta Métrica</a:t>
            </a:r>
            <a:endParaRPr lang="es-PE" sz="1440" dirty="0">
              <a:latin typeface="Herbalife Natural"/>
              <a:ea typeface="Herbalife Natural" pitchFamily="50" charset="0"/>
              <a:cs typeface="Herbalife Natural" pitchFamily="50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C0D8F2-EB31-1CF3-6F43-4DFD11FC4C37}"/>
              </a:ext>
            </a:extLst>
          </p:cNvPr>
          <p:cNvSpPr/>
          <p:nvPr/>
        </p:nvSpPr>
        <p:spPr>
          <a:xfrm>
            <a:off x="6963532" y="4887524"/>
            <a:ext cx="1748750" cy="43532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b="1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SKU#H252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7CAF8-86FE-FA32-AEF7-84048FDD1695}"/>
              </a:ext>
            </a:extLst>
          </p:cNvPr>
          <p:cNvSpPr txBox="1"/>
          <p:nvPr/>
        </p:nvSpPr>
        <p:spPr>
          <a:xfrm>
            <a:off x="8956353" y="4938993"/>
            <a:ext cx="15843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20" b="1" dirty="0"/>
              <a:t>C</a:t>
            </a:r>
            <a:r>
              <a:rPr lang="es-CO" sz="1620" b="1" dirty="0"/>
              <a:t>OP $ 254.189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DBA75E-73B7-DB7A-6F65-79D2562B842C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8712282" y="5105187"/>
            <a:ext cx="244071" cy="46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93C1025-C73B-C840-7796-15ADFFE03570}"/>
              </a:ext>
            </a:extLst>
          </p:cNvPr>
          <p:cNvSpPr txBox="1"/>
          <p:nvPr/>
        </p:nvSpPr>
        <p:spPr>
          <a:xfrm>
            <a:off x="10458021" y="1296182"/>
            <a:ext cx="92608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60" b="1" dirty="0"/>
              <a:t>COLOMBIA</a:t>
            </a:r>
            <a:endParaRPr lang="es-CO" sz="126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6BC1FB-3287-F2D7-D16F-63334D88C5C1}"/>
              </a:ext>
            </a:extLst>
          </p:cNvPr>
          <p:cNvSpPr txBox="1"/>
          <p:nvPr/>
        </p:nvSpPr>
        <p:spPr>
          <a:xfrm>
            <a:off x="6963530" y="5543534"/>
            <a:ext cx="35090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sz="900" dirty="0">
                <a:latin typeface="Herbalife Natural" pitchFamily="50" charset="0"/>
                <a:ea typeface="Herbalife Natural" pitchFamily="50" charset="0"/>
                <a:cs typeface="Herbalife Natural" pitchFamily="50" charset="0"/>
                <a:hlinkClick r:id="rId3"/>
              </a:rPr>
              <a:t>https://assets.herbalifenutrition.com/content/dam/regional/samcam/es_co/consumable_content/marketing_materials/business_opportunity/2021/03-Mar/KitdeRegistroDistribuidorColombia2022.pdf/_jcr_content/renditions/original</a:t>
            </a:r>
            <a:r>
              <a:rPr lang="es-PE" sz="900" dirty="0">
                <a:latin typeface="Herbalife Natural" pitchFamily="50" charset="0"/>
                <a:ea typeface="Herbalife Natural" pitchFamily="50" charset="0"/>
                <a:cs typeface="Herbalife Natural" pitchFamily="50" charset="0"/>
              </a:rPr>
              <a:t> </a:t>
            </a:r>
          </a:p>
        </p:txBody>
      </p:sp>
      <p:sp>
        <p:nvSpPr>
          <p:cNvPr id="24" name="CuadroTexto 2">
            <a:extLst>
              <a:ext uri="{FF2B5EF4-FFF2-40B4-BE49-F238E27FC236}">
                <a16:creationId xmlns:a16="http://schemas.microsoft.com/office/drawing/2014/main" id="{3E16E105-A241-9298-DF71-69820CBF0F3A}"/>
              </a:ext>
            </a:extLst>
          </p:cNvPr>
          <p:cNvSpPr txBox="1"/>
          <p:nvPr/>
        </p:nvSpPr>
        <p:spPr>
          <a:xfrm>
            <a:off x="2552441" y="5644438"/>
            <a:ext cx="367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900" dirty="0"/>
              <a:t>*Los precios incluyen IVA</a:t>
            </a:r>
          </a:p>
          <a:p>
            <a:r>
              <a:rPr lang="es-CO" sz="900" dirty="0"/>
              <a:t>Precios vigentes en Colombia a partir del 4 de junio del 2025. Cifras en pesos colombianos (COP). Imágenes referenciales.</a:t>
            </a:r>
          </a:p>
          <a:p>
            <a:r>
              <a:rPr lang="es-PE" sz="900" dirty="0"/>
              <a:t>Para mayor información ingresa a Myherbalife.com</a:t>
            </a:r>
          </a:p>
        </p:txBody>
      </p:sp>
      <p:pic>
        <p:nvPicPr>
          <p:cNvPr id="4" name="Picture 2" descr="1,806 en la categoría «Colombia flag circle» de fotos e imágenes de stock  libres de regalías | Shutterstock">
            <a:extLst>
              <a:ext uri="{FF2B5EF4-FFF2-40B4-BE49-F238E27FC236}">
                <a16:creationId xmlns:a16="http://schemas.microsoft.com/office/drawing/2014/main" id="{8C15D222-9FFF-E546-9E85-DB8DB30B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973" y="681929"/>
            <a:ext cx="695018" cy="69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0DC63D-E795-7C3B-2086-3C1000B2A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821" y="1441136"/>
            <a:ext cx="4407371" cy="394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3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4ED0D-295F-8C3F-AC9D-663D00DDE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" b="7835"/>
          <a:stretch/>
        </p:blipFill>
        <p:spPr>
          <a:xfrm>
            <a:off x="1660139" y="1067654"/>
            <a:ext cx="8871723" cy="4990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206742-4106-094C-F720-669960E5D5E6}"/>
              </a:ext>
            </a:extLst>
          </p:cNvPr>
          <p:cNvSpPr txBox="1"/>
          <p:nvPr/>
        </p:nvSpPr>
        <p:spPr>
          <a:xfrm>
            <a:off x="3339964" y="268290"/>
            <a:ext cx="7950433" cy="781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s-ES" sz="5079" b="1">
                <a:solidFill>
                  <a:srgbClr val="256421"/>
                </a:solidFill>
                <a:latin typeface="Herbalife Walsheim GT Md" pitchFamily="50" charset="0"/>
                <a:ea typeface="Herbalife Walsheim GT Md" pitchFamily="50" charset="0"/>
                <a:cs typeface="Herbalife Walsheim GT Md" pitchFamily="50" charset="0"/>
              </a:rPr>
              <a:t>Descubre Herbalife ahora</a:t>
            </a:r>
          </a:p>
        </p:txBody>
      </p:sp>
      <p:pic>
        <p:nvPicPr>
          <p:cNvPr id="3" name="Imagem 5">
            <a:extLst>
              <a:ext uri="{FF2B5EF4-FFF2-40B4-BE49-F238E27FC236}">
                <a16:creationId xmlns:a16="http://schemas.microsoft.com/office/drawing/2014/main" id="{D1EE4F2D-A2A0-8658-C973-4352448CB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251" b="34793"/>
          <a:stretch/>
        </p:blipFill>
        <p:spPr>
          <a:xfrm flipH="1">
            <a:off x="609803" y="-687701"/>
            <a:ext cx="2825164" cy="4471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FFFE1-3219-C21C-6245-8C607C323E6C}"/>
              </a:ext>
            </a:extLst>
          </p:cNvPr>
          <p:cNvSpPr txBox="1"/>
          <p:nvPr/>
        </p:nvSpPr>
        <p:spPr>
          <a:xfrm>
            <a:off x="4289713" y="5959098"/>
            <a:ext cx="7562547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5079" b="1">
                <a:solidFill>
                  <a:srgbClr val="009A32"/>
                </a:solidFill>
                <a:latin typeface="Herbalife Walsheim GT Md" pitchFamily="50" charset="0"/>
                <a:ea typeface="Herbalife Walsheim GT Md" pitchFamily="50" charset="0"/>
                <a:cs typeface="Herbalife Walsheim GT Md" pitchFamily="50" charset="0"/>
              </a:rPr>
              <a:t>y cambia tu vida, HOY</a:t>
            </a:r>
            <a:endParaRPr lang="es-PE" sz="5079" b="1">
              <a:solidFill>
                <a:srgbClr val="009A32"/>
              </a:solidFill>
              <a:latin typeface="Herbalife Walsheim GT Md" pitchFamily="50" charset="0"/>
              <a:ea typeface="Herbalife Walsheim GT Md" pitchFamily="50" charset="0"/>
              <a:cs typeface="Herbalife Walsheim GT M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614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339</Words>
  <Application>Microsoft Macintosh PowerPoint</Application>
  <PresentationFormat>Panorámica</PresentationFormat>
  <Paragraphs>34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Arial Nova</vt:lpstr>
      <vt:lpstr>Avenir Book</vt:lpstr>
      <vt:lpstr>Calibri</vt:lpstr>
      <vt:lpstr>Calibri Light</vt:lpstr>
      <vt:lpstr>Herbalife Natural</vt:lpstr>
      <vt:lpstr>Herbalife Walsheim GT Md</vt:lpstr>
      <vt:lpstr>Herbalife Walsheim GT Rg</vt:lpstr>
      <vt:lpstr>Tema de Office</vt:lpstr>
      <vt:lpstr>Presentación de PowerPoint</vt:lpstr>
      <vt:lpstr>Conoce el Kit de Registro para Distribuidor Independiente 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 Bernales</dc:creator>
  <cp:lastModifiedBy>Angel Bernales</cp:lastModifiedBy>
  <cp:revision>1</cp:revision>
  <dcterms:created xsi:type="dcterms:W3CDTF">2025-10-09T15:42:39Z</dcterms:created>
  <dcterms:modified xsi:type="dcterms:W3CDTF">2025-10-09T15:44:55Z</dcterms:modified>
</cp:coreProperties>
</file>